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55"/>
  </p:normalViewPr>
  <p:slideViewPr>
    <p:cSldViewPr snapToGrid="0" snapToObjects="1">
      <p:cViewPr varScale="1">
        <p:scale>
          <a:sx n="164" d="100"/>
          <a:sy n="164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0BC1D-70F2-FC4E-97EB-A1349FC3062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61793-41D5-C547-AC4D-05D6823D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E9537-29CF-1F42-B849-CDE93ECD90A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40BD0-298D-9746-B54D-0B273186F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5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hout.apache.org/users/recommender/userbased-5-minutes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ckernoon.com/spotifys-discover-weekly-how-machine-learning-finds-your-new-music-19a41ab76ef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k@fino.digital" TargetMode="External"/><Relationship Id="rId4" Type="http://schemas.openxmlformats.org/officeDocument/2006/relationships/hyperlink" Target="mailto:alexanderkohout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twitter.com/jwangARK/status/93775679282987827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Kohout </a:t>
            </a:r>
          </a:p>
        </p:txBody>
      </p:sp>
    </p:spTree>
    <p:extLst>
      <p:ext uri="{BB962C8B-B14F-4D97-AF65-F5344CB8AC3E}">
        <p14:creationId xmlns:p14="http://schemas.microsoft.com/office/powerpoint/2010/main" val="152291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(Basis-)</a:t>
            </a:r>
            <a:r>
              <a:rPr lang="en-US" dirty="0" err="1" smtClean="0"/>
              <a:t>Typen</a:t>
            </a:r>
            <a:r>
              <a:rPr lang="en-US" dirty="0" smtClean="0"/>
              <a:t> von </a:t>
            </a:r>
            <a:r>
              <a:rPr lang="en-US" dirty="0" err="1" smtClean="0"/>
              <a:t>Recommendern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“Non-Personalized”</a:t>
            </a:r>
          </a:p>
          <a:p>
            <a:pPr lvl="1"/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ohne</a:t>
            </a:r>
            <a:r>
              <a:rPr lang="en-US" dirty="0" smtClean="0"/>
              <a:t> </a:t>
            </a:r>
            <a:r>
              <a:rPr lang="en-US" dirty="0" err="1" smtClean="0"/>
              <a:t>Nutzer</a:t>
            </a:r>
            <a:r>
              <a:rPr lang="en-US" dirty="0" smtClean="0"/>
              <a:t> </a:t>
            </a:r>
            <a:r>
              <a:rPr lang="en-US" dirty="0" err="1" smtClean="0"/>
              <a:t>Präferenzen</a:t>
            </a:r>
            <a:endParaRPr lang="en-US" dirty="0" smtClean="0"/>
          </a:p>
          <a:p>
            <a:pPr lvl="1"/>
            <a:r>
              <a:rPr lang="en-US" dirty="0" err="1" smtClean="0"/>
              <a:t>Beispiel</a:t>
            </a:r>
            <a:r>
              <a:rPr lang="en-US" dirty="0" smtClean="0"/>
              <a:t>: Spiegel Bestseller </a:t>
            </a:r>
            <a:r>
              <a:rPr lang="en-US" dirty="0" err="1" smtClean="0"/>
              <a:t>Liste</a:t>
            </a:r>
            <a:endParaRPr lang="en-US" dirty="0" smtClean="0"/>
          </a:p>
          <a:p>
            <a:r>
              <a:rPr lang="en-US" dirty="0" smtClean="0"/>
              <a:t>Content-Based Recommender</a:t>
            </a:r>
          </a:p>
          <a:p>
            <a:pPr lvl="1"/>
            <a:r>
              <a:rPr lang="en-US" dirty="0" err="1" smtClean="0"/>
              <a:t>Empfehlungen</a:t>
            </a:r>
            <a:r>
              <a:rPr lang="en-US" dirty="0" smtClean="0"/>
              <a:t> </a:t>
            </a:r>
            <a:r>
              <a:rPr lang="en-US" dirty="0" err="1" smtClean="0"/>
              <a:t>basierend</a:t>
            </a:r>
            <a:r>
              <a:rPr lang="en-US" dirty="0" smtClean="0"/>
              <a:t> auf Item-</a:t>
            </a:r>
            <a:r>
              <a:rPr lang="en-US" dirty="0" err="1" smtClean="0"/>
              <a:t>Ähnlichkeiten</a:t>
            </a:r>
            <a:endParaRPr lang="en-US" dirty="0" smtClean="0"/>
          </a:p>
          <a:p>
            <a:pPr lvl="1"/>
            <a:r>
              <a:rPr lang="en-US" dirty="0" err="1" smtClean="0"/>
              <a:t>Beispiel</a:t>
            </a:r>
            <a:r>
              <a:rPr lang="en-US" dirty="0" smtClean="0"/>
              <a:t>: Google News (Google Now) </a:t>
            </a:r>
            <a:r>
              <a:rPr lang="en-US" dirty="0" err="1" smtClean="0"/>
              <a:t>Artikel</a:t>
            </a:r>
            <a:endParaRPr lang="en-US" dirty="0" smtClean="0"/>
          </a:p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err="1" smtClean="0"/>
              <a:t>Vergleich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ähnlichen</a:t>
            </a:r>
            <a:r>
              <a:rPr lang="en-US" dirty="0" smtClean="0"/>
              <a:t> </a:t>
            </a:r>
            <a:r>
              <a:rPr lang="en-US" dirty="0" err="1" smtClean="0"/>
              <a:t>Nutzern</a:t>
            </a:r>
            <a:endParaRPr lang="en-US" dirty="0" smtClean="0"/>
          </a:p>
          <a:p>
            <a:pPr lvl="1"/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Nutzer</a:t>
            </a:r>
            <a:r>
              <a:rPr lang="en-US" dirty="0" smtClean="0"/>
              <a:t>, </a:t>
            </a:r>
            <a:r>
              <a:rPr lang="en-US" dirty="0" err="1" smtClean="0"/>
              <a:t>denen</a:t>
            </a:r>
            <a:r>
              <a:rPr lang="en-US" dirty="0" smtClean="0"/>
              <a:t> Herr der </a:t>
            </a:r>
            <a:r>
              <a:rPr lang="en-US" dirty="0" err="1" smtClean="0"/>
              <a:t>Ringe</a:t>
            </a:r>
            <a:r>
              <a:rPr lang="en-US" dirty="0" smtClean="0"/>
              <a:t> </a:t>
            </a:r>
            <a:r>
              <a:rPr lang="en-US" dirty="0" err="1" smtClean="0"/>
              <a:t>gefällt</a:t>
            </a:r>
            <a:r>
              <a:rPr lang="en-US" dirty="0" smtClean="0"/>
              <a:t>, </a:t>
            </a:r>
            <a:r>
              <a:rPr lang="en-US" dirty="0" err="1" smtClean="0"/>
              <a:t>gefällt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Game of Thrones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benutze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das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meine</a:t>
            </a:r>
            <a:r>
              <a:rPr lang="en-US" dirty="0" smtClean="0"/>
              <a:t> </a:t>
            </a:r>
            <a:r>
              <a:rPr lang="en-US" dirty="0" err="1" smtClean="0"/>
              <a:t>Anwendung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&amp;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Mahout (Java)</a:t>
            </a:r>
          </a:p>
          <a:p>
            <a:pPr lvl="1" fontAlgn="base"/>
            <a:r>
              <a:rPr lang="en-US" dirty="0"/>
              <a:t>The Apache </a:t>
            </a:r>
            <a:r>
              <a:rPr lang="en-US" dirty="0" smtClean="0"/>
              <a:t>Mahout </a:t>
            </a:r>
            <a:r>
              <a:rPr lang="en-US" dirty="0"/>
              <a:t>project’s goal is to build an environment for quickly creating scalable performant machine learning applications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/>
              <a:t>Creating a User-Based Recommender in 5 </a:t>
            </a:r>
            <a:r>
              <a:rPr lang="en-US" dirty="0" smtClean="0"/>
              <a:t>minutes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mahout.apache.org/users/recommender/userbased-5-minutes.html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4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/ Item Ratings in </a:t>
            </a:r>
            <a:r>
              <a:rPr lang="en-US" dirty="0" err="1" smtClean="0"/>
              <a:t>passende</a:t>
            </a:r>
            <a:r>
              <a:rPr lang="en-US" dirty="0" smtClean="0"/>
              <a:t> Form </a:t>
            </a:r>
            <a:r>
              <a:rPr lang="en-US" dirty="0" err="1" smtClean="0"/>
              <a:t>bringen</a:t>
            </a:r>
            <a:endParaRPr lang="en-US" dirty="0" smtClean="0"/>
          </a:p>
          <a:p>
            <a:r>
              <a:rPr lang="en-US" dirty="0" smtClean="0"/>
              <a:t>Mahout </a:t>
            </a:r>
            <a:r>
              <a:rPr lang="en-US" dirty="0" err="1" smtClean="0"/>
              <a:t>erwartet</a:t>
            </a:r>
            <a:r>
              <a:rPr lang="en-US" dirty="0" smtClean="0"/>
              <a:t> “</a:t>
            </a:r>
            <a:r>
              <a:rPr lang="en-US" dirty="0" err="1" smtClean="0"/>
              <a:t>user_id</a:t>
            </a:r>
            <a:r>
              <a:rPr lang="en-US" dirty="0" smtClean="0"/>
              <a:t>, </a:t>
            </a:r>
            <a:r>
              <a:rPr lang="en-US" dirty="0" err="1" smtClean="0"/>
              <a:t>item_id</a:t>
            </a:r>
            <a:r>
              <a:rPr lang="en-US" dirty="0" smtClean="0"/>
              <a:t>, rating, timestamp”</a:t>
            </a:r>
          </a:p>
          <a:p>
            <a:pPr lvl="1"/>
            <a:r>
              <a:rPr lang="en-US" dirty="0" err="1" smtClean="0"/>
              <a:t>Datenbank</a:t>
            </a:r>
            <a:endParaRPr lang="en-US" dirty="0" smtClean="0"/>
          </a:p>
          <a:p>
            <a:pPr lvl="1"/>
            <a:r>
              <a:rPr lang="en-US" dirty="0" smtClean="0"/>
              <a:t>CSV</a:t>
            </a:r>
          </a:p>
          <a:p>
            <a:pPr lvl="1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2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01" y="0"/>
            <a:ext cx="5986111" cy="6825076"/>
          </a:xfrm>
        </p:spPr>
      </p:pic>
    </p:spTree>
    <p:extLst>
      <p:ext uri="{BB962C8B-B14F-4D97-AF65-F5344CB8AC3E}">
        <p14:creationId xmlns:p14="http://schemas.microsoft.com/office/powerpoint/2010/main" val="131228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Daten</a:t>
            </a:r>
            <a:r>
              <a:rPr lang="en-US" dirty="0" smtClean="0"/>
              <a:t>-Modell </a:t>
            </a:r>
            <a:r>
              <a:rPr lang="en-US" dirty="0" err="1" smtClean="0"/>
              <a:t>anlegen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2728955"/>
            <a:ext cx="8085862" cy="1862295"/>
          </a:xfrm>
        </p:spPr>
      </p:pic>
    </p:spTree>
    <p:extLst>
      <p:ext uri="{BB962C8B-B14F-4D97-AF65-F5344CB8AC3E}">
        <p14:creationId xmlns:p14="http://schemas.microsoft.com/office/powerpoint/2010/main" val="207728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Ähnlichkeitsmaß</a:t>
            </a:r>
            <a:r>
              <a:rPr lang="en-US" dirty="0" smtClean="0"/>
              <a:t> </a:t>
            </a:r>
            <a:r>
              <a:rPr lang="en-US" dirty="0" err="1" smtClean="0"/>
              <a:t>festlegen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7" y="2643999"/>
            <a:ext cx="8562505" cy="1687370"/>
          </a:xfrm>
        </p:spPr>
      </p:pic>
    </p:spTree>
    <p:extLst>
      <p:ext uri="{BB962C8B-B14F-4D97-AF65-F5344CB8AC3E}">
        <p14:creationId xmlns:p14="http://schemas.microsoft.com/office/powerpoint/2010/main" val="87671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Nachbarschaft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34" y="2009934"/>
            <a:ext cx="7365332" cy="3786195"/>
          </a:xfrm>
        </p:spPr>
      </p:pic>
    </p:spTree>
    <p:extLst>
      <p:ext uri="{BB962C8B-B14F-4D97-AF65-F5344CB8AC3E}">
        <p14:creationId xmlns:p14="http://schemas.microsoft.com/office/powerpoint/2010/main" val="110243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Top-N Recommendations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22" y="2336123"/>
            <a:ext cx="7755156" cy="2207001"/>
          </a:xfrm>
        </p:spPr>
      </p:pic>
    </p:spTree>
    <p:extLst>
      <p:ext uri="{BB962C8B-B14F-4D97-AF65-F5344CB8AC3E}">
        <p14:creationId xmlns:p14="http://schemas.microsoft.com/office/powerpoint/2010/main" val="210738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Ignoriere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1690687"/>
            <a:ext cx="7527758" cy="4318249"/>
          </a:xfrm>
        </p:spPr>
      </p:pic>
    </p:spTree>
    <p:extLst>
      <p:ext uri="{BB962C8B-B14F-4D97-AF65-F5344CB8AC3E}">
        <p14:creationId xmlns:p14="http://schemas.microsoft.com/office/powerpoint/2010/main" val="125257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Empfehlungssysteme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Coding</a:t>
            </a:r>
          </a:p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geht’s</a:t>
            </a:r>
            <a:r>
              <a:rPr lang="en-US" dirty="0" smtClean="0"/>
              <a:t> </a:t>
            </a:r>
            <a:r>
              <a:rPr lang="en-US" dirty="0" err="1" smtClean="0"/>
              <a:t>weiter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2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geht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ab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weiter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Cold-Start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mache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Nutzern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..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wenigen</a:t>
            </a:r>
            <a:r>
              <a:rPr lang="en-US" dirty="0" smtClean="0"/>
              <a:t> </a:t>
            </a:r>
            <a:r>
              <a:rPr lang="en-US" dirty="0" err="1" smtClean="0"/>
              <a:t>Daten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Was </a:t>
            </a:r>
            <a:r>
              <a:rPr lang="en-US" dirty="0" err="1" smtClean="0"/>
              <a:t>mache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unbewerteten</a:t>
            </a:r>
            <a:r>
              <a:rPr lang="en-US" dirty="0" smtClean="0"/>
              <a:t> Items?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7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Hybride</a:t>
            </a:r>
            <a:r>
              <a:rPr lang="en-US" dirty="0" smtClean="0"/>
              <a:t> 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Kombination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mehreren</a:t>
            </a:r>
            <a:r>
              <a:rPr lang="en-US" dirty="0" smtClean="0"/>
              <a:t> </a:t>
            </a:r>
            <a:r>
              <a:rPr lang="en-US" dirty="0" err="1" smtClean="0"/>
              <a:t>Varianten</a:t>
            </a:r>
            <a:endParaRPr lang="en-US" dirty="0" smtClean="0"/>
          </a:p>
          <a:p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Hybridisierungsstrategien</a:t>
            </a:r>
            <a:endParaRPr lang="en-US" dirty="0" smtClean="0"/>
          </a:p>
          <a:p>
            <a:pPr lvl="1"/>
            <a:r>
              <a:rPr lang="en-US" dirty="0" smtClean="0"/>
              <a:t>Switching: </a:t>
            </a:r>
            <a:r>
              <a:rPr lang="en-US" dirty="0" err="1" smtClean="0"/>
              <a:t>Einen</a:t>
            </a:r>
            <a:r>
              <a:rPr lang="en-US" dirty="0" smtClean="0"/>
              <a:t> Recommender </a:t>
            </a:r>
            <a:r>
              <a:rPr lang="en-US" dirty="0" err="1" smtClean="0"/>
              <a:t>basierend</a:t>
            </a:r>
            <a:r>
              <a:rPr lang="en-US" dirty="0" smtClean="0"/>
              <a:t> auf </a:t>
            </a:r>
            <a:r>
              <a:rPr lang="en-US" dirty="0" err="1" smtClean="0"/>
              <a:t>Regeln</a:t>
            </a:r>
            <a:r>
              <a:rPr lang="en-US" dirty="0" smtClean="0"/>
              <a:t> </a:t>
            </a:r>
            <a:r>
              <a:rPr lang="en-US" dirty="0" err="1" smtClean="0"/>
              <a:t>verwenden</a:t>
            </a:r>
            <a:endParaRPr lang="en-US" dirty="0" smtClean="0"/>
          </a:p>
          <a:p>
            <a:pPr lvl="1"/>
            <a:r>
              <a:rPr lang="en-US" dirty="0" smtClean="0"/>
              <a:t>Mixed: </a:t>
            </a:r>
            <a:r>
              <a:rPr lang="en-US" dirty="0" err="1" smtClean="0"/>
              <a:t>Mehrere</a:t>
            </a:r>
            <a:r>
              <a:rPr lang="en-US" dirty="0" smtClean="0"/>
              <a:t> Recommender und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mergen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Spotify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Weekly</a:t>
            </a:r>
          </a:p>
          <a:p>
            <a:r>
              <a:rPr lang="en-US" dirty="0" smtClean="0"/>
              <a:t>3er Modell: Collaborative Filtering, Natural-Language-Processing (NLP), </a:t>
            </a:r>
            <a:r>
              <a:rPr lang="en-US" dirty="0" err="1" smtClean="0"/>
              <a:t>ConvolutionalNeuralNets</a:t>
            </a:r>
            <a:r>
              <a:rPr lang="en-US" dirty="0" smtClean="0"/>
              <a:t> (CNN)</a:t>
            </a:r>
          </a:p>
          <a:p>
            <a:r>
              <a:rPr lang="en-US" dirty="0">
                <a:hlinkClick r:id="rId2"/>
              </a:rPr>
              <a:t>https://hackernoon.com/spotifys-discover-weekly-how-machine-learning-finds-your-new-music-19a41ab76efe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97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Spotify 2/4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68" y="1825625"/>
            <a:ext cx="5581463" cy="4351338"/>
          </a:xfrm>
        </p:spPr>
      </p:pic>
    </p:spTree>
    <p:extLst>
      <p:ext uri="{BB962C8B-B14F-4D97-AF65-F5344CB8AC3E}">
        <p14:creationId xmlns:p14="http://schemas.microsoft.com/office/powerpoint/2010/main" val="115233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Spotify (3/4)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Crawler </a:t>
            </a:r>
            <a:r>
              <a:rPr lang="en-US" dirty="0" err="1" smtClean="0"/>
              <a:t>für</a:t>
            </a:r>
            <a:r>
              <a:rPr lang="en-US" dirty="0" smtClean="0"/>
              <a:t> Blogs / </a:t>
            </a:r>
            <a:r>
              <a:rPr lang="en-US" dirty="0" err="1" smtClean="0"/>
              <a:t>Artikel</a:t>
            </a:r>
            <a:r>
              <a:rPr lang="en-US" dirty="0" smtClean="0"/>
              <a:t> / </a:t>
            </a:r>
            <a:r>
              <a:rPr lang="mr-IN" dirty="0" smtClean="0"/>
              <a:t>…</a:t>
            </a:r>
            <a:endParaRPr lang="de-DE" dirty="0" smtClean="0"/>
          </a:p>
          <a:p>
            <a:pPr lvl="1"/>
            <a:r>
              <a:rPr lang="en-US" dirty="0" err="1" smtClean="0"/>
              <a:t>Adjektive</a:t>
            </a:r>
            <a:r>
              <a:rPr lang="en-US" dirty="0"/>
              <a:t> </a:t>
            </a:r>
            <a:r>
              <a:rPr lang="en-US" dirty="0" smtClean="0"/>
              <a:t>/ Keywords / </a:t>
            </a:r>
            <a:r>
              <a:rPr lang="mr-IN" dirty="0" smtClean="0"/>
              <a:t>…</a:t>
            </a:r>
            <a:endParaRPr lang="de-DE" dirty="0" smtClean="0"/>
          </a:p>
          <a:p>
            <a:r>
              <a:rPr lang="en-US" dirty="0" err="1" smtClean="0"/>
              <a:t>Vektoren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Songs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err="1" smtClean="0"/>
              <a:t>Ähnlichkeit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64" y="1690688"/>
            <a:ext cx="6291714" cy="2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64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Spotify (4/4)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8" y="1758248"/>
            <a:ext cx="4006541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99" y="1852061"/>
            <a:ext cx="6228214" cy="400009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5091764" y="3852107"/>
            <a:ext cx="53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5" y="1036812"/>
            <a:ext cx="5593919" cy="4638095"/>
          </a:xfrm>
        </p:spPr>
      </p:pic>
      <p:sp>
        <p:nvSpPr>
          <p:cNvPr id="5" name="TextBox 4"/>
          <p:cNvSpPr txBox="1"/>
          <p:nvPr/>
        </p:nvSpPr>
        <p:spPr>
          <a:xfrm>
            <a:off x="6811506" y="2755694"/>
            <a:ext cx="4900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an: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ak@fino.digital</a:t>
            </a:r>
            <a:r>
              <a:rPr lang="en-US" dirty="0" smtClean="0"/>
              <a:t> / </a:t>
            </a:r>
            <a:r>
              <a:rPr lang="en-US" dirty="0" smtClean="0">
                <a:hlinkClick r:id="rId4"/>
              </a:rPr>
              <a:t>alexanderkohout@gmail.com</a:t>
            </a:r>
            <a:r>
              <a:rPr 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Twitter: @</a:t>
            </a:r>
            <a:r>
              <a:rPr lang="en-US" dirty="0" err="1" smtClean="0"/>
              <a:t>a_kohout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LinkedIn: </a:t>
            </a:r>
            <a:r>
              <a:rPr lang="en-US" dirty="0" err="1" smtClean="0"/>
              <a:t>akohout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46583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Empfehlungssysteme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5327"/>
          </a:xfrm>
        </p:spPr>
      </p:pic>
    </p:spTree>
    <p:extLst>
      <p:ext uri="{BB962C8B-B14F-4D97-AF65-F5344CB8AC3E}">
        <p14:creationId xmlns:p14="http://schemas.microsoft.com/office/powerpoint/2010/main" val="30938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17" y="0"/>
            <a:ext cx="9263429" cy="6792525"/>
          </a:xfrm>
        </p:spPr>
      </p:pic>
    </p:spTree>
    <p:extLst>
      <p:ext uri="{BB962C8B-B14F-4D97-AF65-F5344CB8AC3E}">
        <p14:creationId xmlns:p14="http://schemas.microsoft.com/office/powerpoint/2010/main" val="105427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" y="558264"/>
            <a:ext cx="12169575" cy="5861785"/>
          </a:xfrm>
        </p:spPr>
      </p:pic>
    </p:spTree>
    <p:extLst>
      <p:ext uri="{BB962C8B-B14F-4D97-AF65-F5344CB8AC3E}">
        <p14:creationId xmlns:p14="http://schemas.microsoft.com/office/powerpoint/2010/main" val="121091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" y="0"/>
            <a:ext cx="5692140" cy="6490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7011" y="6420051"/>
            <a:ext cx="590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https://twitter.com/jwangARK/status/937756792829878272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2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Begrifflichkeiten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User: </a:t>
            </a:r>
            <a:r>
              <a:rPr lang="en-US" dirty="0" err="1"/>
              <a:t>Nutzer</a:t>
            </a:r>
            <a:r>
              <a:rPr lang="en-US" dirty="0"/>
              <a:t> </a:t>
            </a:r>
            <a:r>
              <a:rPr lang="en-US" dirty="0" err="1"/>
              <a:t>unseres</a:t>
            </a:r>
            <a:r>
              <a:rPr lang="en-US" dirty="0"/>
              <a:t> Systems</a:t>
            </a:r>
          </a:p>
          <a:p>
            <a:r>
              <a:rPr lang="en-US" dirty="0"/>
              <a:t>Items: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Empfehlung</a:t>
            </a:r>
            <a:endParaRPr lang="en-US" dirty="0"/>
          </a:p>
          <a:p>
            <a:r>
              <a:rPr lang="en-US" dirty="0" err="1"/>
              <a:t>Empfehlung</a:t>
            </a:r>
            <a:r>
              <a:rPr lang="en-US" dirty="0"/>
              <a:t> / Recommendation: </a:t>
            </a:r>
            <a:r>
              <a:rPr lang="en-US" dirty="0" err="1"/>
              <a:t>Liste</a:t>
            </a:r>
            <a:r>
              <a:rPr lang="en-US" dirty="0"/>
              <a:t> von Items (Top-N)</a:t>
            </a:r>
          </a:p>
          <a:p>
            <a:r>
              <a:rPr lang="en-US" dirty="0"/>
              <a:t>Prediction: </a:t>
            </a:r>
            <a:r>
              <a:rPr lang="en-US" dirty="0" err="1"/>
              <a:t>Wie</a:t>
            </a:r>
            <a:r>
              <a:rPr lang="en-US" dirty="0"/>
              <a:t> gut </a:t>
            </a:r>
            <a:r>
              <a:rPr lang="en-US" dirty="0" err="1"/>
              <a:t>findet</a:t>
            </a:r>
            <a:r>
              <a:rPr lang="en-US" dirty="0"/>
              <a:t> User X Item </a:t>
            </a:r>
            <a:r>
              <a:rPr lang="en-US" dirty="0" smtClean="0"/>
              <a:t>Y</a:t>
            </a:r>
          </a:p>
          <a:p>
            <a:r>
              <a:rPr lang="en-US" dirty="0" smtClean="0"/>
              <a:t>Rating: </a:t>
            </a:r>
            <a:r>
              <a:rPr lang="en-US" dirty="0" err="1" smtClean="0"/>
              <a:t>Nutzer-Präferenz</a:t>
            </a:r>
            <a:endParaRPr lang="en-US" dirty="0" smtClean="0"/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</a:t>
            </a:r>
            <a:r>
              <a:rPr lang="en-US" dirty="0" err="1" smtClean="0"/>
              <a:t>Nutzer</a:t>
            </a:r>
            <a:r>
              <a:rPr lang="en-US" dirty="0" smtClean="0"/>
              <a:t> hat </a:t>
            </a:r>
            <a:r>
              <a:rPr lang="en-US" dirty="0" err="1" smtClean="0"/>
              <a:t>etwas</a:t>
            </a:r>
            <a:r>
              <a:rPr lang="en-US" dirty="0" smtClean="0"/>
              <a:t> </a:t>
            </a:r>
            <a:r>
              <a:rPr lang="en-US" dirty="0" err="1" smtClean="0"/>
              <a:t>bewertet</a:t>
            </a:r>
            <a:endParaRPr lang="en-US" dirty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</a:t>
            </a:r>
            <a:r>
              <a:rPr lang="en-US" dirty="0" err="1" smtClean="0"/>
              <a:t>Nutzer</a:t>
            </a:r>
            <a:r>
              <a:rPr lang="en-US" dirty="0" smtClean="0"/>
              <a:t> hat </a:t>
            </a:r>
            <a:r>
              <a:rPr lang="en-US" dirty="0" err="1" smtClean="0"/>
              <a:t>etwas</a:t>
            </a:r>
            <a:r>
              <a:rPr lang="en-US" dirty="0" smtClean="0"/>
              <a:t> </a:t>
            </a:r>
            <a:r>
              <a:rPr lang="en-US" dirty="0" err="1" smtClean="0"/>
              <a:t>getan</a:t>
            </a:r>
            <a:r>
              <a:rPr lang="en-US" dirty="0" smtClean="0"/>
              <a:t>, und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schlussfolgern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324</Words>
  <Application>Microsoft Macintosh PowerPoint</Application>
  <PresentationFormat>Widescreen</PresentationFormat>
  <Paragraphs>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Mangal</vt:lpstr>
      <vt:lpstr>Wingdings</vt:lpstr>
      <vt:lpstr>Arial</vt:lpstr>
      <vt:lpstr>Office Theme</vt:lpstr>
      <vt:lpstr>Recommender Systems</vt:lpstr>
      <vt:lpstr>Outline</vt:lpstr>
      <vt:lpstr>Was sind Empfehlungssysteme?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Begrifflichkeiten</vt:lpstr>
      <vt:lpstr>(Basis-)Typen von Recommendern</vt:lpstr>
      <vt:lpstr>Wie benutze ich das für meine Anwendung?</vt:lpstr>
      <vt:lpstr>Frameworks &amp; Libraries</vt:lpstr>
      <vt:lpstr>Vorarbeiten</vt:lpstr>
      <vt:lpstr>PowerPoint Presentation</vt:lpstr>
      <vt:lpstr>Daten-Modell anlegen</vt:lpstr>
      <vt:lpstr>Ähnlichkeitsmaß festlegen</vt:lpstr>
      <vt:lpstr>“Nachbarschaft”</vt:lpstr>
      <vt:lpstr>Top-N Recommendations</vt:lpstr>
      <vt:lpstr>Ignoriere …</vt:lpstr>
      <vt:lpstr>Wie geht es ab hier weiter?</vt:lpstr>
      <vt:lpstr>Cold-Start Problem</vt:lpstr>
      <vt:lpstr>Hybride Recommender</vt:lpstr>
      <vt:lpstr>Beispiel: Spotify 1/4</vt:lpstr>
      <vt:lpstr>Beispiel: Spotify 2/4</vt:lpstr>
      <vt:lpstr>Beispiel: Spotify (3/4)</vt:lpstr>
      <vt:lpstr>Beispiel: Spotify (4/4)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Kohout</dc:creator>
  <cp:lastModifiedBy>Alexander Kohout</cp:lastModifiedBy>
  <cp:revision>49</cp:revision>
  <dcterms:created xsi:type="dcterms:W3CDTF">2017-12-05T11:00:50Z</dcterms:created>
  <dcterms:modified xsi:type="dcterms:W3CDTF">2017-12-05T15:22:59Z</dcterms:modified>
</cp:coreProperties>
</file>